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0" d="100"/>
          <a:sy n="80" d="100"/>
        </p:scale>
        <p:origin x="-120" y="-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3CF05-A0DF-6941-B482-44A739A98F0F}" type="datetimeFigureOut">
              <a:rPr lang="en-US" smtClean="0"/>
              <a:t>9/27/13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0A60-3A5E-0543-B974-B8F4E8D284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puerta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a la </a:t>
            </a:r>
            <a:r>
              <a:rPr lang="en-US" dirty="0" err="1" smtClean="0"/>
              <a:t>derecha</a:t>
            </a:r>
            <a:r>
              <a:rPr lang="en-US" dirty="0" smtClean="0"/>
              <a:t> de la </a:t>
            </a:r>
            <a:r>
              <a:rPr lang="en-US" dirty="0" err="1" smtClean="0"/>
              <a:t>niña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21" y="658468"/>
            <a:ext cx="3463558" cy="29439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ni’na</a:t>
            </a:r>
            <a:r>
              <a:rPr lang="en-US" dirty="0" smtClean="0"/>
              <a:t> </a:t>
            </a:r>
            <a:r>
              <a:rPr lang="en-US" dirty="0" err="1" smtClean="0"/>
              <a:t>est’a</a:t>
            </a:r>
            <a:r>
              <a:rPr lang="en-US" dirty="0" smtClean="0"/>
              <a:t> al </a:t>
            </a:r>
            <a:r>
              <a:rPr lang="en-US" dirty="0" err="1" smtClean="0"/>
              <a:t>lado</a:t>
            </a:r>
            <a:r>
              <a:rPr lang="en-US" dirty="0" smtClean="0"/>
              <a:t> de la mesa.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27" y="2255795"/>
            <a:ext cx="2561578" cy="407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/>
              <a:t>niña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a la </a:t>
            </a:r>
            <a:r>
              <a:rPr lang="en-US" dirty="0" err="1"/>
              <a:t>izquierda</a:t>
            </a:r>
            <a:r>
              <a:rPr lang="en-US" dirty="0"/>
              <a:t> del </a:t>
            </a:r>
            <a:r>
              <a:rPr lang="en-US" dirty="0" err="1"/>
              <a:t>chico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443163"/>
            <a:ext cx="4572000" cy="36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14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/>
              <a:t>niño</a:t>
            </a:r>
            <a:r>
              <a:rPr lang="en-US" dirty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de la </a:t>
            </a:r>
            <a:r>
              <a:rPr lang="en-US" dirty="0" err="1"/>
              <a:t>piscina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472" y="2488343"/>
            <a:ext cx="2728365" cy="363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39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/>
              <a:t>niño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lejos</a:t>
            </a:r>
            <a:r>
              <a:rPr lang="en-US" dirty="0"/>
              <a:t> del </a:t>
            </a:r>
            <a:r>
              <a:rPr lang="en-US" dirty="0" err="1"/>
              <a:t>árbol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789" y="2793209"/>
            <a:ext cx="4611901" cy="30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10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/>
              <a:t>chica</a:t>
            </a:r>
            <a:r>
              <a:rPr lang="en-US" dirty="0"/>
              <a:t> </a:t>
            </a:r>
            <a:r>
              <a:rPr lang="en-US" dirty="0" err="1" smtClean="0"/>
              <a:t>est’a</a:t>
            </a:r>
            <a:r>
              <a:rPr lang="en-US" dirty="0" smtClean="0"/>
              <a:t> </a:t>
            </a:r>
            <a:r>
              <a:rPr lang="en-US" dirty="0" err="1"/>
              <a:t>cerca</a:t>
            </a:r>
            <a:r>
              <a:rPr lang="en-US" dirty="0"/>
              <a:t> del </a:t>
            </a:r>
            <a:r>
              <a:rPr lang="en-US" dirty="0" err="1" smtClean="0"/>
              <a:t>niño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3092693"/>
            <a:ext cx="4064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6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2926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E</a:t>
            </a:r>
            <a:r>
              <a:rPr lang="en-US" dirty="0" smtClean="0"/>
              <a:t>l laptop </a:t>
            </a:r>
            <a:r>
              <a:rPr lang="en-US" dirty="0" err="1" smtClean="0"/>
              <a:t>está</a:t>
            </a:r>
            <a:r>
              <a:rPr lang="en-US" dirty="0" smtClean="0"/>
              <a:t> </a:t>
            </a:r>
            <a:r>
              <a:rPr lang="en-US" dirty="0" err="1" smtClean="0"/>
              <a:t>enfrente</a:t>
            </a:r>
            <a:r>
              <a:rPr lang="en-US" dirty="0" smtClean="0"/>
              <a:t> del </a:t>
            </a:r>
            <a:r>
              <a:rPr lang="en-US" dirty="0" err="1" smtClean="0"/>
              <a:t>niño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659" y="2145373"/>
            <a:ext cx="4553361" cy="25672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7693" y="2936875"/>
            <a:ext cx="6823282" cy="2897472"/>
          </a:xfrm>
        </p:spPr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</a:t>
            </a:r>
            <a:r>
              <a:rPr lang="en-US" dirty="0" err="1" smtClean="0"/>
              <a:t>naranja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entre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manzanas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489" y="332364"/>
            <a:ext cx="1745023" cy="26045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2650" y="4486930"/>
            <a:ext cx="6324760" cy="1639233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niño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</a:t>
            </a:r>
            <a:r>
              <a:rPr lang="en-US" dirty="0" err="1" smtClean="0"/>
              <a:t>detrás</a:t>
            </a:r>
            <a:r>
              <a:rPr lang="en-US" dirty="0" smtClean="0"/>
              <a:t> del laptop.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64" y="861747"/>
            <a:ext cx="4553361" cy="25672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2" y="3906762"/>
            <a:ext cx="7088742" cy="2343763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luna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arriba</a:t>
            </a:r>
            <a:r>
              <a:rPr lang="en-US" dirty="0" smtClean="0"/>
              <a:t> </a:t>
            </a:r>
            <a:r>
              <a:rPr lang="en-US" dirty="0" smtClean="0"/>
              <a:t>del </a:t>
            </a:r>
            <a:r>
              <a:rPr lang="en-US" dirty="0" err="1" smtClean="0"/>
              <a:t>árbol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048" y="199873"/>
            <a:ext cx="4959048" cy="37068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/>
              <a:t>niño</a:t>
            </a:r>
            <a:r>
              <a:rPr lang="en-US" dirty="0"/>
              <a:t> </a:t>
            </a:r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 smtClean="0"/>
              <a:t>encima</a:t>
            </a:r>
            <a:r>
              <a:rPr lang="en-US" dirty="0" smtClean="0"/>
              <a:t> </a:t>
            </a:r>
            <a:r>
              <a:rPr lang="en-US" dirty="0"/>
              <a:t>de los </a:t>
            </a:r>
            <a:r>
              <a:rPr lang="en-US" dirty="0" err="1"/>
              <a:t>libros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505" y="2576448"/>
            <a:ext cx="5035058" cy="354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43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ni’na</a:t>
            </a:r>
            <a:r>
              <a:rPr lang="en-US" dirty="0" smtClean="0"/>
              <a:t> </a:t>
            </a:r>
            <a:r>
              <a:rPr lang="en-US" dirty="0" err="1" smtClean="0"/>
              <a:t>est’a</a:t>
            </a:r>
            <a:r>
              <a:rPr lang="en-US" dirty="0" smtClean="0"/>
              <a:t> </a:t>
            </a:r>
            <a:r>
              <a:rPr lang="en-US" dirty="0" err="1" smtClean="0"/>
              <a:t>adentro</a:t>
            </a:r>
            <a:r>
              <a:rPr lang="en-US" dirty="0" smtClean="0"/>
              <a:t> </a:t>
            </a:r>
            <a:r>
              <a:rPr lang="en-US" dirty="0"/>
              <a:t>de la </a:t>
            </a:r>
            <a:r>
              <a:rPr lang="en-US" dirty="0" err="1"/>
              <a:t>caja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118" y="2267732"/>
            <a:ext cx="5369799" cy="358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4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/>
              <a:t>chica</a:t>
            </a:r>
            <a:r>
              <a:rPr lang="en-US" dirty="0"/>
              <a:t> </a:t>
            </a:r>
            <a:r>
              <a:rPr lang="en-US" dirty="0" err="1" smtClean="0"/>
              <a:t>est’a</a:t>
            </a:r>
            <a:r>
              <a:rPr lang="en-US" dirty="0" smtClean="0"/>
              <a:t> </a:t>
            </a:r>
            <a:r>
              <a:rPr lang="en-US" dirty="0" err="1"/>
              <a:t>fuera</a:t>
            </a:r>
            <a:r>
              <a:rPr lang="en-US" dirty="0"/>
              <a:t> de la </a:t>
            </a:r>
            <a:r>
              <a:rPr lang="en-US" dirty="0" smtClean="0"/>
              <a:t>casa.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417763"/>
            <a:ext cx="3810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58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/>
              <a:t>perro</a:t>
            </a:r>
            <a:r>
              <a:rPr lang="en-US" dirty="0"/>
              <a:t> </a:t>
            </a:r>
            <a:r>
              <a:rPr lang="en-US" dirty="0" err="1" smtClean="0"/>
              <a:t>est’a</a:t>
            </a:r>
            <a:r>
              <a:rPr lang="en-US" dirty="0" smtClean="0"/>
              <a:t> </a:t>
            </a:r>
            <a:r>
              <a:rPr lang="en-US" dirty="0" err="1"/>
              <a:t>debajo</a:t>
            </a:r>
            <a:r>
              <a:rPr lang="en-US" dirty="0"/>
              <a:t> de </a:t>
            </a:r>
            <a:r>
              <a:rPr lang="en-US" dirty="0" smtClean="0"/>
              <a:t>la mesa.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053" y="2646703"/>
            <a:ext cx="4002899" cy="308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35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111</Words>
  <Application>Microsoft Macintosh PowerPoint</Application>
  <PresentationFormat>On-screen Show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NYCDOE</dc:creator>
  <cp:lastModifiedBy>User</cp:lastModifiedBy>
  <cp:revision>4</cp:revision>
  <dcterms:created xsi:type="dcterms:W3CDTF">2013-09-27T17:59:30Z</dcterms:created>
  <dcterms:modified xsi:type="dcterms:W3CDTF">2013-09-27T19:06:10Z</dcterms:modified>
</cp:coreProperties>
</file>